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1" r:id="rId32"/>
    <p:sldId id="26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2"/>
    <p:restoredTop sz="94648"/>
  </p:normalViewPr>
  <p:slideViewPr>
    <p:cSldViewPr snapToGrid="0">
      <p:cViewPr varScale="1">
        <p:scale>
          <a:sx n="156" d="100"/>
          <a:sy n="156" d="100"/>
        </p:scale>
        <p:origin x="20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7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51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</a:t>
                      </a:r>
                      <a:r>
                        <a:rPr lang="en-AU" sz="1200"/>
                        <a:t>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8463885"/>
              </p:ext>
            </p:extLst>
          </p:nvPr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34D228-8DD6-B14D-8D00-5C364C0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545"/>
            <a:ext cx="3346450" cy="2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66655-2D1E-DF4D-8377-A20F7A1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5" y="344545"/>
            <a:ext cx="2553452" cy="2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FC8CC4F-D61A-6E48-BAE2-7469E47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37" y="427264"/>
            <a:ext cx="4667006" cy="2144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A4F59-E158-4C41-B9CC-03416ED2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42" y="303439"/>
            <a:ext cx="2096479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993</Words>
  <Application>Microsoft Macintosh PowerPoint</Application>
  <PresentationFormat>On-screen Show (16:9)</PresentationFormat>
  <Paragraphs>183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Pickup info (Trello screenshot)</vt:lpstr>
      <vt:lpstr>Component 4 v1- Test Plan</vt:lpstr>
      <vt:lpstr>Component 4 v2 Pickup info (Trello screenshot)</vt:lpstr>
      <vt:lpstr>Component 4 v2- Test Plan</vt:lpstr>
      <vt:lpstr>Component 4 v2 Pickup info (Trello screenshot)</vt:lpstr>
      <vt:lpstr>Component 4 v2-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18</cp:revision>
  <dcterms:modified xsi:type="dcterms:W3CDTF">2022-02-28T21:57:31Z</dcterms:modified>
</cp:coreProperties>
</file>